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DM Sans" panose="020B0604020202020204" charset="0"/>
      <p:regular r:id="rId15"/>
    </p:embeddedFont>
    <p:embeddedFont>
      <p:font typeface="DM Sans Bold" panose="020B0604020202020204" charset="0"/>
      <p:regular r:id="rId16"/>
    </p:embeddedFont>
    <p:embeddedFont>
      <p:font typeface="DM Sans Italics" panose="020B0604020202020204" charset="0"/>
      <p:regular r:id="rId17"/>
    </p:embeddedFont>
    <p:embeddedFont>
      <p:font typeface="Montserrat Classic" panose="020B0604020202020204" charset="0"/>
      <p:regular r:id="rId18"/>
    </p:embeddedFont>
    <p:embeddedFont>
      <p:font typeface="Montserrat Classic Bold" panose="020B0604020202020204" charset="0"/>
      <p:regular r:id="rId19"/>
    </p:embeddedFont>
    <p:embeddedFont>
      <p:font typeface="Oswald Bold" panose="020B0604020202020204" charset="-52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6" autoAdjust="0"/>
    <p:restoredTop sz="94622" autoAdjust="0"/>
  </p:normalViewPr>
  <p:slideViewPr>
    <p:cSldViewPr>
      <p:cViewPr>
        <p:scale>
          <a:sx n="50" d="100"/>
          <a:sy n="50" d="100"/>
        </p:scale>
        <p:origin x="2424" y="9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2735526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24890" y="4178302"/>
            <a:ext cx="9815307" cy="1648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9"/>
              </a:lnSpc>
            </a:pPr>
            <a:r>
              <a:rPr lang="en-US" sz="4840" b="1" spc="474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ДЛЯ</a:t>
            </a:r>
            <a:r>
              <a:rPr lang="ru-RU" sz="4840" b="1" spc="474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 СТУДИИ ЙОГИ </a:t>
            </a:r>
            <a:endParaRPr lang="en-US" sz="4840" b="1" spc="474" dirty="0">
              <a:solidFill>
                <a:srgbClr val="000000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algn="ctr">
              <a:lnSpc>
                <a:spcPts val="6679"/>
              </a:lnSpc>
            </a:pPr>
            <a:r>
              <a:rPr lang="ru-RU" sz="4840" b="1" spc="474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«</a:t>
            </a:r>
            <a:r>
              <a:rPr lang="en-US" sz="4840" b="1" spc="474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BLISSFUL YOGA</a:t>
            </a:r>
            <a:r>
              <a:rPr lang="ru-RU" sz="4840" b="1" spc="474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»</a:t>
            </a:r>
            <a:endParaRPr lang="en-US" sz="4840" b="1" spc="474" dirty="0">
              <a:solidFill>
                <a:srgbClr val="00000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36347" y="3028534"/>
            <a:ext cx="9815307" cy="64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2"/>
              </a:lnSpc>
            </a:pPr>
            <a:r>
              <a:rPr lang="ru-RU" sz="3863" b="1" spc="378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РАЗАРАБОТКА ИНТЕРНЕТ-РЕСУРСА</a:t>
            </a:r>
            <a:endParaRPr lang="en-US" sz="3863" b="1" spc="378" dirty="0">
              <a:solidFill>
                <a:srgbClr val="00000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19596" y="7015853"/>
            <a:ext cx="12848809" cy="137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b="1" spc="140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РАРЗРАБОТАЛ</a:t>
            </a:r>
            <a:r>
              <a:rPr lang="ru-RU" sz="2653" b="1" spc="140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А КИРИЛЮК АНГЕЛИНА СЕРГЕЕВНА </a:t>
            </a:r>
            <a:br>
              <a:rPr lang="ru-RU" sz="2653" b="1" spc="140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</a:br>
            <a:r>
              <a:rPr lang="en-US" sz="2653" b="1" spc="140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УЧАЩ</a:t>
            </a:r>
            <a:r>
              <a:rPr lang="ru-RU" sz="2653" b="1" spc="140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ЕЙСЯ</a:t>
            </a:r>
            <a:r>
              <a:rPr lang="en-US" sz="2653" b="1" spc="140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3 КУРСА, ГРУППЫ ПЗТ-40</a:t>
            </a:r>
          </a:p>
          <a:p>
            <a:pPr algn="ctr">
              <a:lnSpc>
                <a:spcPts val="3661"/>
              </a:lnSpc>
            </a:pPr>
            <a:r>
              <a:rPr lang="en-US" sz="2653" spc="14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HTTP://LOCALHOST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624358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b="1" spc="978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КОНТЕНТ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0954" y="817421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ОБО МНЕ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4127355"/>
            <a:ext cx="873526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ДИАГРАММА ВАРИАНТОВ ИСПОЛЬЗОВАНИЯ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СТРУКТУРА САЙТА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6684202"/>
            <a:ext cx="8312296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ДИАГРАММА ПОСЛЕДОВАТЕЛЬНОСТИ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5764112"/>
            <a:ext cx="6076629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ДИАГРАММА </a:t>
            </a:r>
            <a:r>
              <a:rPr lang="ru-RU" sz="2524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ДЕЯТЕЛЬНОСТИ</a:t>
            </a:r>
            <a:endParaRPr lang="en-US" sz="2524" spc="247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607430" y="7434884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МОДЕЛЬ ДАННЫХ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07430" y="827926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КОНЕЦ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895156" y="337474"/>
            <a:ext cx="6064387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74235" y="367332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142191" y="5777447"/>
            <a:ext cx="9610044" cy="3066832"/>
            <a:chOff x="0" y="0"/>
            <a:chExt cx="3682024" cy="117503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1175036"/>
            </a:xfrm>
            <a:custGeom>
              <a:avLst/>
              <a:gdLst/>
              <a:ahLst/>
              <a:cxnLst/>
              <a:rect l="l" t="t" r="r" b="b"/>
              <a:pathLst>
                <a:path w="3682024" h="1175036">
                  <a:moveTo>
                    <a:pt x="0" y="0"/>
                  </a:moveTo>
                  <a:lnTo>
                    <a:pt x="3682024" y="0"/>
                  </a:lnTo>
                  <a:lnTo>
                    <a:pt x="3682024" y="1175036"/>
                  </a:lnTo>
                  <a:lnTo>
                    <a:pt x="0" y="117503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1194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71799" y="6162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908899" y="5825339"/>
            <a:ext cx="7132181" cy="3212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ru-RU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Я создала сайт для студии йоги и медитации, чтобы делиться философией компании и предложить клиентам разнообразные практики и знания. У студии широкий спектр предложений — от групповых занятий йогой до индивидуальных сессий медитации. Наша цель — не только предоставить качественные услуги, но и создать уникальный опыт для каждого посетителя, помогая им найти гармонию и спокойствие.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</a:p>
        </p:txBody>
      </p:sp>
      <p:sp>
        <p:nvSpPr>
          <p:cNvPr id="18" name="Freeform 18"/>
          <p:cNvSpPr/>
          <p:nvPr/>
        </p:nvSpPr>
        <p:spPr>
          <a:xfrm>
            <a:off x="-2779578" y="747466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142191" y="888605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b="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ОБО МНЕ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08899" y="3634270"/>
            <a:ext cx="7570251" cy="177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Родилась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ru-RU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в городе Дрогичине, а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живу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в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городе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Гродно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Мне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1</a:t>
            </a:r>
            <a:r>
              <a:rPr lang="ru-RU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8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лет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и с 2022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года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я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учусь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в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Гродненском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государственном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политехническом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колледже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по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специальности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техник-программист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endParaRPr lang="en-US" sz="2010" spc="197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B59EF50-1FAF-475A-A510-F6607C03A9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27200" y="2097421"/>
            <a:ext cx="5499242" cy="54992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76364">
            <a:off x="-4105128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87170" y="37535"/>
            <a:ext cx="11552977" cy="2378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ДИАГРАММА ВАРИАНТОВ ИСПОЛЬЗОВАНИЯ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E8820B-A66C-433E-8921-D956FC9E03D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50" y="2981747"/>
            <a:ext cx="6311900" cy="6036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56056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43592" y="-2552700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b="1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СТРУКТУРА САЙТА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380FCD-651E-498E-9E58-E59FC933D91C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890" y="3776419"/>
            <a:ext cx="12006220" cy="59009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080492" y="178749"/>
            <a:ext cx="13098816" cy="983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74"/>
              </a:lnSpc>
            </a:pPr>
            <a:r>
              <a:rPr lang="en-US" sz="5851" b="1" spc="573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ДИАГРАММА </a:t>
            </a:r>
            <a:r>
              <a:rPr lang="ru-RU" sz="5851" b="1" spc="573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ДЕЯТЕЛЬНОСТИ</a:t>
            </a:r>
            <a:endParaRPr lang="en-US" sz="5851" b="1" spc="573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5" name="Freeform 5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1D7169-3217-4A62-AD40-8CB09F43023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1766689"/>
            <a:ext cx="2971800" cy="7915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57628" y="323759"/>
            <a:ext cx="9972744" cy="219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3"/>
              </a:lnSpc>
            </a:pPr>
            <a:r>
              <a:rPr lang="en-US" sz="6408" b="1" spc="628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ДИАГРАММА ПОСЛЕДОВАТЕЛЬНОСТИ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E7F5D4-5BE3-4822-B50F-50CA7F7E428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28" y="3238500"/>
            <a:ext cx="9972744" cy="617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80277" y="6029331"/>
            <a:ext cx="8271997" cy="827199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714634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79465" y="91350"/>
            <a:ext cx="9709553" cy="1393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b="1" spc="80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МОДЕЛЬ ДАННЫХ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16A36AB-5E72-4E37-AB63-E0FB2D1D2D7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46" y="1591373"/>
            <a:ext cx="12364389" cy="7526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61733" y="5519911"/>
            <a:ext cx="6065708" cy="94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2"/>
              </a:lnSpc>
              <a:spcBef>
                <a:spcPct val="0"/>
              </a:spcBef>
            </a:pPr>
            <a:r>
              <a:rPr lang="en-US" sz="2744" i="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А ТАКЖЕ ЗА ПРОЯВЛЕННЫЙ ИНТЕРЕС К ПРОЕКТУ.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b="1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СПАСИБО ЗА ПРОСМОТР</a:t>
            </a:r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5A3DD695-6705-440F-93E8-684394A00C84}"/>
              </a:ext>
            </a:extLst>
          </p:cNvPr>
          <p:cNvSpPr/>
          <p:nvPr/>
        </p:nvSpPr>
        <p:spPr>
          <a:xfrm>
            <a:off x="-7586253" y="5990513"/>
            <a:ext cx="16230600" cy="546418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2">
                    <a:lumMod val="25000"/>
                  </a:schemeClr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164</Words>
  <Application>Microsoft Office PowerPoint</Application>
  <PresentationFormat>Произвольный</PresentationFormat>
  <Paragraphs>30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Oswald Bold</vt:lpstr>
      <vt:lpstr>Montserrat Classic</vt:lpstr>
      <vt:lpstr>DM Sans</vt:lpstr>
      <vt:lpstr>Calibri</vt:lpstr>
      <vt:lpstr>DM Sans Bold</vt:lpstr>
      <vt:lpstr>Montserrat Classic Bold</vt:lpstr>
      <vt:lpstr>Arial</vt:lpstr>
      <vt:lpstr>DM Sans Italics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Ангелина</dc:creator>
  <cp:lastModifiedBy>akiriluk048@gmail.com</cp:lastModifiedBy>
  <cp:revision>4</cp:revision>
  <dcterms:created xsi:type="dcterms:W3CDTF">2006-08-16T00:00:00Z</dcterms:created>
  <dcterms:modified xsi:type="dcterms:W3CDTF">2024-12-07T09:20:00Z</dcterms:modified>
  <dc:identifier>DAGYkTlpfuI</dc:identifier>
</cp:coreProperties>
</file>